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7" r:id="rId20"/>
    <p:sldId id="276" r:id="rId21"/>
    <p:sldId id="275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к самостоятельно выучить английский с нуля - Лайфхак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0" y="-13704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32240" y="602128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err="1" smtClean="0"/>
              <a:t>Коренюк</a:t>
            </a:r>
            <a:r>
              <a:rPr lang="ru-RU" dirty="0" smtClean="0"/>
              <a:t> И.И.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-89362"/>
            <a:ext cx="637103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Проект по </a:t>
            </a:r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раннему изучению </a:t>
            </a:r>
          </a:p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английского языка </a:t>
            </a:r>
          </a:p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для </a:t>
            </a:r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старшей группы детского сада</a:t>
            </a:r>
          </a:p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«Лондон»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3339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глийский фон, 2,387 картинки Фото и HD рисунок для бесплатной загрузки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608" y="260648"/>
            <a:ext cx="822719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Песня</a:t>
            </a:r>
            <a:r>
              <a:rPr lang="en-US" dirty="0"/>
              <a:t> "Wheels on the Bus" . </a:t>
            </a:r>
            <a:br>
              <a:rPr lang="en-US" dirty="0"/>
            </a:br>
            <a:r>
              <a:rPr lang="en-US" dirty="0"/>
              <a:t>The wheels on the bus go </a:t>
            </a:r>
            <a:br>
              <a:rPr lang="en-US" dirty="0"/>
            </a:br>
            <a:r>
              <a:rPr lang="en-US" dirty="0"/>
              <a:t>Round and round, </a:t>
            </a:r>
            <a:br>
              <a:rPr lang="en-US" dirty="0"/>
            </a:br>
            <a:r>
              <a:rPr lang="en-US" dirty="0"/>
              <a:t>Round and round, </a:t>
            </a:r>
            <a:br>
              <a:rPr lang="en-US" dirty="0"/>
            </a:br>
            <a:r>
              <a:rPr lang="en-US" dirty="0"/>
              <a:t>Round and round, </a:t>
            </a:r>
            <a:br>
              <a:rPr lang="en-US" dirty="0"/>
            </a:br>
            <a:r>
              <a:rPr lang="en-US" dirty="0"/>
              <a:t>The wheels on the bus go </a:t>
            </a:r>
            <a:br>
              <a:rPr lang="en-US" dirty="0"/>
            </a:br>
            <a:r>
              <a:rPr lang="en-US" dirty="0"/>
              <a:t>Round and round, </a:t>
            </a:r>
            <a:br>
              <a:rPr lang="en-US" dirty="0"/>
            </a:br>
            <a:r>
              <a:rPr lang="en-US" dirty="0"/>
              <a:t>All day long. </a:t>
            </a:r>
            <a:br>
              <a:rPr lang="en-US" dirty="0"/>
            </a:br>
            <a:r>
              <a:rPr lang="en-US" dirty="0"/>
              <a:t>The horn on the bus goes </a:t>
            </a:r>
            <a:br>
              <a:rPr lang="en-US" dirty="0"/>
            </a:br>
            <a:r>
              <a:rPr lang="en-US" dirty="0"/>
              <a:t>”Beep, beep, beep, </a:t>
            </a:r>
            <a:br>
              <a:rPr lang="en-US" dirty="0"/>
            </a:br>
            <a:r>
              <a:rPr lang="en-US" dirty="0"/>
              <a:t>Beep, beep, beep, </a:t>
            </a:r>
            <a:br>
              <a:rPr lang="en-US" dirty="0"/>
            </a:br>
            <a:r>
              <a:rPr lang="en-US" dirty="0"/>
              <a:t>Beep, beep, beep.” </a:t>
            </a:r>
            <a:br>
              <a:rPr lang="en-US" dirty="0"/>
            </a:br>
            <a:r>
              <a:rPr lang="en-US" dirty="0"/>
              <a:t>The horn on the bus goes </a:t>
            </a:r>
            <a:br>
              <a:rPr lang="en-US" dirty="0"/>
            </a:br>
            <a:r>
              <a:rPr lang="en-US" dirty="0"/>
              <a:t>”Beep, beep, beep.” </a:t>
            </a:r>
            <a:br>
              <a:rPr lang="en-US" dirty="0"/>
            </a:br>
            <a:r>
              <a:rPr lang="en-US" dirty="0"/>
              <a:t>All day long. </a:t>
            </a:r>
            <a:br>
              <a:rPr lang="en-US" dirty="0"/>
            </a:br>
            <a:r>
              <a:rPr lang="en-US" dirty="0"/>
              <a:t>The wipers on the bus go </a:t>
            </a:r>
            <a:br>
              <a:rPr lang="en-US" dirty="0"/>
            </a:br>
            <a:r>
              <a:rPr lang="en-US" dirty="0"/>
              <a:t>“Swish, swish, swish, </a:t>
            </a:r>
            <a:br>
              <a:rPr lang="en-US" dirty="0"/>
            </a:br>
            <a:r>
              <a:rPr lang="en-US" dirty="0"/>
              <a:t>Swish, swish, swish, </a:t>
            </a:r>
            <a:br>
              <a:rPr lang="en-US" dirty="0"/>
            </a:br>
            <a:r>
              <a:rPr lang="en-US" dirty="0"/>
              <a:t>Swish, swish, swish.” </a:t>
            </a:r>
            <a:br>
              <a:rPr lang="en-US" dirty="0"/>
            </a:br>
            <a:r>
              <a:rPr lang="en-US" dirty="0"/>
              <a:t>The wipers on the bus go </a:t>
            </a:r>
            <a:br>
              <a:rPr lang="en-US" dirty="0"/>
            </a:br>
            <a:r>
              <a:rPr lang="en-US" dirty="0"/>
              <a:t>“Swish, swish, swish” </a:t>
            </a:r>
            <a:br>
              <a:rPr lang="en-US" dirty="0"/>
            </a:br>
            <a:r>
              <a:rPr lang="en-US" dirty="0"/>
              <a:t>All day long. 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848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глийский фон, 2,387 картинки Фото и HD рисунок для бесплатной загрузки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60648"/>
            <a:ext cx="8136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Основная часть занятия</a:t>
            </a:r>
            <a:br>
              <a:rPr lang="ru-RU" dirty="0"/>
            </a:br>
            <a:r>
              <a:rPr lang="ru-RU" dirty="0"/>
              <a:t>1) -вот мы и приехали в Лондон! Ребята, посмотрите, как здесь красиво! Давайте осмотрим достопримечательности Лондона. </a:t>
            </a:r>
            <a:br>
              <a:rPr lang="ru-RU" dirty="0"/>
            </a:br>
            <a:r>
              <a:rPr lang="ru-RU" dirty="0"/>
              <a:t>Краткий рассказ о Лондоне, просмотр иллюстраций, видео. </a:t>
            </a:r>
            <a:br>
              <a:rPr lang="ru-RU" dirty="0"/>
            </a:br>
            <a:r>
              <a:rPr lang="ru-RU" dirty="0"/>
              <a:t>-Лондон это город- столица Англии. В Лондоне говорят на английском. Здесь очень много достопримечательностей: </a:t>
            </a:r>
            <a:r>
              <a:rPr lang="ru-RU" dirty="0" err="1"/>
              <a:t>Buckingham</a:t>
            </a:r>
            <a:r>
              <a:rPr lang="ru-RU" dirty="0"/>
              <a:t> </a:t>
            </a:r>
            <a:r>
              <a:rPr lang="ru-RU" dirty="0" err="1"/>
              <a:t>Palace</a:t>
            </a:r>
            <a:r>
              <a:rPr lang="ru-RU" dirty="0"/>
              <a:t> - Букингемский дворец,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Queen</a:t>
            </a:r>
            <a:r>
              <a:rPr lang="ru-RU" dirty="0"/>
              <a:t> – королева, </a:t>
            </a:r>
            <a:r>
              <a:rPr lang="ru-RU" dirty="0" err="1"/>
              <a:t>Big</a:t>
            </a:r>
            <a:r>
              <a:rPr lang="ru-RU" dirty="0"/>
              <a:t> </a:t>
            </a:r>
            <a:r>
              <a:rPr lang="ru-RU" dirty="0" err="1"/>
              <a:t>Ben</a:t>
            </a:r>
            <a:r>
              <a:rPr lang="ru-RU" dirty="0"/>
              <a:t> – </a:t>
            </a:r>
            <a:r>
              <a:rPr lang="ru-RU" dirty="0" err="1"/>
              <a:t>биг</a:t>
            </a:r>
            <a:r>
              <a:rPr lang="ru-RU" dirty="0"/>
              <a:t> бен, </a:t>
            </a:r>
            <a:r>
              <a:rPr lang="ru-RU" dirty="0" err="1"/>
              <a:t>Houses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Parliament</a:t>
            </a:r>
            <a:r>
              <a:rPr lang="ru-RU" dirty="0"/>
              <a:t> – парламент, </a:t>
            </a:r>
            <a:r>
              <a:rPr lang="ru-RU" dirty="0" err="1"/>
              <a:t>Tower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London</a:t>
            </a:r>
            <a:r>
              <a:rPr lang="ru-RU" dirty="0"/>
              <a:t> - тауэр, </a:t>
            </a:r>
            <a:r>
              <a:rPr lang="ru-RU" dirty="0" err="1"/>
              <a:t>Prison</a:t>
            </a:r>
            <a:r>
              <a:rPr lang="ru-RU" dirty="0"/>
              <a:t> - тюрьма (иллюстрации). По улицам Лондона проезжают красные двухэтажные автобусы. А еще в Лондоне быстро меняется погода. каждый час. То идет дождик, то светит солнце. Вот и сейчас на нас надвигается туча. Давайте спрячемся от нее под зонтом</a:t>
            </a:r>
            <a:r>
              <a:rPr lang="en-US" dirty="0"/>
              <a:t> Umbrella. </a:t>
            </a:r>
            <a:br>
              <a:rPr lang="en-US" dirty="0"/>
            </a:br>
            <a:r>
              <a:rPr lang="en-US" dirty="0"/>
              <a:t>2) </a:t>
            </a:r>
            <a:r>
              <a:rPr lang="ru-RU" dirty="0"/>
              <a:t>Игра</a:t>
            </a:r>
            <a:r>
              <a:rPr lang="en-US" dirty="0"/>
              <a:t> "Rain, rain, go away" </a:t>
            </a:r>
            <a:br>
              <a:rPr lang="en-US" dirty="0"/>
            </a:br>
            <a:r>
              <a:rPr lang="en-US" dirty="0"/>
              <a:t>Rain, Rain. </a:t>
            </a:r>
            <a:br>
              <a:rPr lang="en-US" dirty="0"/>
            </a:br>
            <a:r>
              <a:rPr lang="en-US" dirty="0"/>
              <a:t>Go away. </a:t>
            </a:r>
            <a:br>
              <a:rPr lang="en-US" dirty="0"/>
            </a:br>
            <a:r>
              <a:rPr lang="en-US" dirty="0"/>
              <a:t>Come again another day. </a:t>
            </a:r>
            <a:br>
              <a:rPr lang="en-US" dirty="0"/>
            </a:br>
            <a:r>
              <a:rPr lang="en-US" dirty="0"/>
              <a:t>DADDY wants to play. </a:t>
            </a:r>
            <a:br>
              <a:rPr lang="en-US" dirty="0"/>
            </a:br>
            <a:r>
              <a:rPr lang="en-US" dirty="0"/>
              <a:t>Rain</a:t>
            </a:r>
            <a:r>
              <a:rPr lang="ru-RU" dirty="0"/>
              <a:t>, </a:t>
            </a:r>
            <a:r>
              <a:rPr lang="en-US" dirty="0"/>
              <a:t>rain</a:t>
            </a:r>
            <a:r>
              <a:rPr lang="ru-RU" dirty="0"/>
              <a:t>, </a:t>
            </a:r>
            <a:r>
              <a:rPr lang="en-US" dirty="0"/>
              <a:t>go away</a:t>
            </a:r>
            <a:r>
              <a:rPr lang="ru-RU" dirty="0"/>
              <a:t> (когда слова заканчиваются, дети бегут под зонт, убегая от тучи).</a:t>
            </a:r>
            <a:r>
              <a:rPr lang="en-US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081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глийский фон, 2,387 картинки Фото и HD рисунок для бесплатной загрузки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116632"/>
            <a:ext cx="439248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Rain, Rain. </a:t>
            </a:r>
            <a:br>
              <a:rPr lang="en-US" sz="1600" dirty="0"/>
            </a:br>
            <a:r>
              <a:rPr lang="en-US" sz="1600" dirty="0"/>
              <a:t>Go away. </a:t>
            </a:r>
            <a:br>
              <a:rPr lang="en-US" sz="1600" dirty="0"/>
            </a:br>
            <a:r>
              <a:rPr lang="en-US" sz="1600" dirty="0"/>
              <a:t>Come again another day. </a:t>
            </a:r>
            <a:br>
              <a:rPr lang="en-US" sz="1600" dirty="0"/>
            </a:br>
            <a:r>
              <a:rPr lang="en-US" sz="1600" dirty="0"/>
              <a:t>MOMMY wants to play. </a:t>
            </a:r>
            <a:br>
              <a:rPr lang="en-US" sz="1600" dirty="0"/>
            </a:br>
            <a:r>
              <a:rPr lang="en-US" sz="1600" dirty="0"/>
              <a:t>Rain, rain, go away. </a:t>
            </a:r>
            <a:br>
              <a:rPr lang="en-US" sz="1600" dirty="0"/>
            </a:br>
            <a:r>
              <a:rPr lang="en-US" sz="1600" dirty="0"/>
              <a:t>Rain, Rain. </a:t>
            </a:r>
            <a:br>
              <a:rPr lang="en-US" sz="1600" dirty="0"/>
            </a:br>
            <a:r>
              <a:rPr lang="en-US" sz="1600" dirty="0"/>
              <a:t>Go away. </a:t>
            </a:r>
            <a:br>
              <a:rPr lang="en-US" sz="1600" dirty="0"/>
            </a:br>
            <a:r>
              <a:rPr lang="en-US" sz="1600" dirty="0"/>
              <a:t>Come again another day. </a:t>
            </a:r>
            <a:br>
              <a:rPr lang="en-US" sz="1600" dirty="0"/>
            </a:br>
            <a:r>
              <a:rPr lang="en-US" sz="1600" dirty="0"/>
              <a:t>BROTHER wants to play. </a:t>
            </a:r>
            <a:br>
              <a:rPr lang="en-US" sz="1600" dirty="0"/>
            </a:br>
            <a:r>
              <a:rPr lang="en-US" sz="1600" dirty="0"/>
              <a:t>Rain, rain, go away. </a:t>
            </a:r>
            <a:br>
              <a:rPr lang="en-US" sz="1600" dirty="0"/>
            </a:br>
            <a:r>
              <a:rPr lang="en-US" sz="1600" dirty="0"/>
              <a:t>Rain, Rain. </a:t>
            </a:r>
            <a:br>
              <a:rPr lang="en-US" sz="1600" dirty="0"/>
            </a:br>
            <a:r>
              <a:rPr lang="en-US" sz="1600" dirty="0"/>
              <a:t>Go away. </a:t>
            </a:r>
            <a:br>
              <a:rPr lang="en-US" sz="1600" dirty="0"/>
            </a:br>
            <a:r>
              <a:rPr lang="en-US" sz="1600" dirty="0"/>
              <a:t>Come again another day. </a:t>
            </a:r>
            <a:br>
              <a:rPr lang="en-US" sz="1600" dirty="0"/>
            </a:br>
            <a:r>
              <a:rPr lang="en-US" sz="1600" dirty="0"/>
              <a:t>SISTER wants to play. </a:t>
            </a:r>
            <a:br>
              <a:rPr lang="en-US" sz="1600" dirty="0"/>
            </a:br>
            <a:r>
              <a:rPr lang="en-US" sz="1600" dirty="0"/>
              <a:t>Rain, rain, go away. </a:t>
            </a:r>
            <a:br>
              <a:rPr lang="en-US" sz="1600" dirty="0"/>
            </a:br>
            <a:r>
              <a:rPr lang="en-US" sz="1600" dirty="0"/>
              <a:t>Rain, Rain. </a:t>
            </a:r>
            <a:br>
              <a:rPr lang="en-US" sz="1600" dirty="0"/>
            </a:br>
            <a:r>
              <a:rPr lang="en-US" sz="1600" dirty="0"/>
              <a:t>Go away. </a:t>
            </a:r>
            <a:br>
              <a:rPr lang="en-US" sz="1600" dirty="0"/>
            </a:br>
            <a:r>
              <a:rPr lang="en-US" sz="1600" dirty="0"/>
              <a:t>Come again another day. </a:t>
            </a:r>
            <a:br>
              <a:rPr lang="en-US" sz="1600" dirty="0"/>
            </a:br>
            <a:r>
              <a:rPr lang="en-US" sz="1600" dirty="0"/>
              <a:t>BABY wants to play. </a:t>
            </a:r>
            <a:br>
              <a:rPr lang="en-US" sz="1600" dirty="0"/>
            </a:br>
            <a:r>
              <a:rPr lang="en-US" sz="1600" dirty="0"/>
              <a:t>Rain, rain, go away. </a:t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Rain, Rain. </a:t>
            </a:r>
            <a:br>
              <a:rPr lang="en-US" sz="1600" dirty="0"/>
            </a:br>
            <a:r>
              <a:rPr lang="en-US" sz="1600" dirty="0"/>
              <a:t>Go away. </a:t>
            </a:r>
            <a:br>
              <a:rPr lang="en-US" sz="1600" dirty="0"/>
            </a:br>
            <a:r>
              <a:rPr lang="en-US" sz="1600" dirty="0"/>
              <a:t>Come again another day. </a:t>
            </a:r>
            <a:br>
              <a:rPr lang="en-US" sz="1600" dirty="0"/>
            </a:br>
            <a:r>
              <a:rPr lang="en-US" sz="1600" dirty="0"/>
              <a:t>ALL THE FAMILY wants to play. </a:t>
            </a:r>
            <a:br>
              <a:rPr lang="en-US" sz="1600" dirty="0"/>
            </a:br>
            <a:r>
              <a:rPr lang="ru-RU" sz="1600" dirty="0" err="1"/>
              <a:t>Rain</a:t>
            </a:r>
            <a:r>
              <a:rPr lang="ru-RU" sz="1600" dirty="0"/>
              <a:t>, </a:t>
            </a:r>
            <a:r>
              <a:rPr lang="ru-RU" sz="1600" dirty="0" err="1"/>
              <a:t>rain</a:t>
            </a:r>
            <a:r>
              <a:rPr lang="ru-RU" sz="1600" dirty="0"/>
              <a:t>, </a:t>
            </a:r>
            <a:r>
              <a:rPr lang="ru-RU" sz="1600" dirty="0" err="1"/>
              <a:t>go</a:t>
            </a:r>
            <a:r>
              <a:rPr lang="ru-RU" sz="1600" dirty="0"/>
              <a:t> </a:t>
            </a:r>
            <a:r>
              <a:rPr lang="ru-RU" sz="1600" dirty="0" err="1"/>
              <a:t>away</a:t>
            </a:r>
            <a:r>
              <a:rPr lang="ru-RU" sz="1600" dirty="0"/>
              <a:t>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682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глийский фон, 2,387 картинки Фото и HD рисунок для бесплатной загрузки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81369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3)-ребята, посмотрите-это замок королевы. Давайте познакомимся с королевой </a:t>
            </a:r>
            <a:r>
              <a:rPr lang="ru-RU" dirty="0" err="1"/>
              <a:t>Queen</a:t>
            </a:r>
            <a:r>
              <a:rPr lang="ru-RU" dirty="0"/>
              <a:t> (показываю игрушки-замок и королева). </a:t>
            </a:r>
            <a:br>
              <a:rPr lang="ru-RU" dirty="0"/>
            </a:br>
            <a:r>
              <a:rPr lang="en-US" dirty="0"/>
              <a:t>-hello! I'm a queen! My name is Elizabeth II. I live in this castle. </a:t>
            </a:r>
            <a:r>
              <a:rPr lang="ru-RU" dirty="0" err="1"/>
              <a:t>Have</a:t>
            </a:r>
            <a:r>
              <a:rPr lang="ru-RU" dirty="0"/>
              <a:t> a </a:t>
            </a:r>
            <a:r>
              <a:rPr lang="ru-RU" dirty="0" err="1"/>
              <a:t>nice</a:t>
            </a:r>
            <a:r>
              <a:rPr lang="ru-RU" dirty="0"/>
              <a:t> </a:t>
            </a:r>
            <a:r>
              <a:rPr lang="ru-RU" dirty="0" err="1"/>
              <a:t>day</a:t>
            </a:r>
            <a:r>
              <a:rPr lang="ru-RU" dirty="0"/>
              <a:t>! </a:t>
            </a:r>
            <a:br>
              <a:rPr lang="ru-RU" dirty="0"/>
            </a:br>
            <a:r>
              <a:rPr lang="ru-RU" dirty="0"/>
              <a:t>-ребята, королева пожелала нам хорошего дня. </a:t>
            </a:r>
            <a:r>
              <a:rPr lang="ru-RU" dirty="0" err="1"/>
              <a:t>Have</a:t>
            </a:r>
            <a:r>
              <a:rPr lang="ru-RU" dirty="0"/>
              <a:t> a </a:t>
            </a:r>
            <a:r>
              <a:rPr lang="ru-RU" dirty="0" err="1"/>
              <a:t>nice</a:t>
            </a:r>
            <a:r>
              <a:rPr lang="ru-RU" dirty="0"/>
              <a:t> </a:t>
            </a:r>
            <a:r>
              <a:rPr lang="ru-RU" dirty="0" err="1"/>
              <a:t>day</a:t>
            </a:r>
            <a:r>
              <a:rPr lang="ru-RU" dirty="0"/>
              <a:t>!</a:t>
            </a:r>
            <a:br>
              <a:rPr lang="ru-RU" dirty="0"/>
            </a:br>
            <a:r>
              <a:rPr lang="ru-RU" dirty="0"/>
              <a:t>4) -а теперь отправимся в Лондонский зоопарк- </a:t>
            </a:r>
            <a:r>
              <a:rPr lang="ru-RU" dirty="0" err="1"/>
              <a:t>London</a:t>
            </a:r>
            <a:r>
              <a:rPr lang="ru-RU" dirty="0"/>
              <a:t> </a:t>
            </a:r>
            <a:r>
              <a:rPr lang="ru-RU" dirty="0" err="1"/>
              <a:t>Zoo</a:t>
            </a:r>
            <a:r>
              <a:rPr lang="ru-RU" dirty="0"/>
              <a:t> (переходим к столу с игрушками). Посмотрите, здесь нет зверей! Куда же они исчезли? Тут написано, что этот зоопарк новый. Нужно помочь перевезти сюда всех животных из старого зоопарка на корабле. </a:t>
            </a:r>
            <a:br>
              <a:rPr lang="ru-RU" dirty="0"/>
            </a:br>
            <a:r>
              <a:rPr lang="ru-RU" dirty="0"/>
              <a:t>Игра "</a:t>
            </a:r>
            <a:r>
              <a:rPr lang="ru-RU" dirty="0" err="1"/>
              <a:t>Ship</a:t>
            </a:r>
            <a:r>
              <a:rPr lang="ru-RU" dirty="0"/>
              <a:t>". </a:t>
            </a:r>
            <a:br>
              <a:rPr lang="ru-RU" dirty="0"/>
            </a:br>
            <a:r>
              <a:rPr lang="ru-RU" dirty="0"/>
              <a:t>Дети называют игрушки животных на английском и кладут их в игрушечный корабль. </a:t>
            </a:r>
            <a:br>
              <a:rPr lang="ru-RU" dirty="0"/>
            </a:br>
            <a:r>
              <a:rPr lang="en-US" dirty="0"/>
              <a:t>-this is a crocodile/elephant/lion/zebra/kangaroo/tiger/monkey/etc. </a:t>
            </a:r>
            <a:br>
              <a:rPr lang="en-US" dirty="0"/>
            </a:br>
            <a:r>
              <a:rPr lang="ru-RU" dirty="0"/>
              <a:t>После того, как всех животных поместили на корабль, он отправляется в путешествие по реке Темза в новый зоопарк. </a:t>
            </a:r>
            <a:br>
              <a:rPr lang="ru-RU" dirty="0"/>
            </a:br>
            <a:r>
              <a:rPr lang="ru-RU" dirty="0"/>
              <a:t>-ребята, это река </a:t>
            </a:r>
            <a:r>
              <a:rPr lang="ru-RU" dirty="0" err="1"/>
              <a:t>Тэмза</a:t>
            </a:r>
            <a:r>
              <a:rPr lang="ru-RU" dirty="0"/>
              <a:t> (хоровое повторение-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Thames</a:t>
            </a:r>
            <a:r>
              <a:rPr lang="ru-RU" dirty="0"/>
              <a:t>). </a:t>
            </a:r>
            <a:br>
              <a:rPr lang="ru-RU" dirty="0"/>
            </a:br>
            <a:r>
              <a:rPr lang="ru-RU" dirty="0"/>
              <a:t>-</a:t>
            </a:r>
            <a:r>
              <a:rPr lang="ru-RU" dirty="0" err="1"/>
              <a:t>look</a:t>
            </a:r>
            <a:r>
              <a:rPr lang="ru-RU" dirty="0"/>
              <a:t>! </a:t>
            </a:r>
            <a:r>
              <a:rPr lang="ru-RU" dirty="0" err="1"/>
              <a:t>This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dirty="0" err="1"/>
              <a:t>London</a:t>
            </a:r>
            <a:r>
              <a:rPr lang="ru-RU" dirty="0"/>
              <a:t> </a:t>
            </a:r>
            <a:r>
              <a:rPr lang="ru-RU" dirty="0" err="1"/>
              <a:t>Zoo</a:t>
            </a:r>
            <a:r>
              <a:rPr lang="ru-RU" dirty="0"/>
              <a:t>. Выгружаем животных. А теперь посмотрим, какие еще животные живут в Лондонском зоопарке (слайды). </a:t>
            </a:r>
          </a:p>
        </p:txBody>
      </p:sp>
    </p:spTree>
    <p:extLst>
      <p:ext uri="{BB962C8B-B14F-4D97-AF65-F5344CB8AC3E}">
        <p14:creationId xmlns:p14="http://schemas.microsoft.com/office/powerpoint/2010/main" val="736327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глийский фон, 2,387 картинки Фото и HD рисунок для бесплатной загрузки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8064896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5)-ребята, посмотрите, кто хочет с нами познакомиться (девочка). </a:t>
            </a:r>
            <a:br>
              <a:rPr lang="ru-RU" dirty="0"/>
            </a:br>
            <a:r>
              <a:rPr lang="en-US" dirty="0"/>
              <a:t>Girl: -hello, children! How are you? My name is Anny. Where are you from? </a:t>
            </a:r>
            <a:r>
              <a:rPr lang="ru-RU" dirty="0"/>
              <a:t>Дети</a:t>
            </a:r>
            <a:r>
              <a:rPr lang="en-US" dirty="0"/>
              <a:t>: I'm from Kazakhstan. Where are you from? </a:t>
            </a:r>
            <a:r>
              <a:rPr lang="ru-RU" dirty="0"/>
              <a:t>Девочка</a:t>
            </a:r>
            <a:r>
              <a:rPr lang="en-US" dirty="0"/>
              <a:t>: I'm from London. I like to play. Let's play with me! </a:t>
            </a:r>
            <a:r>
              <a:rPr lang="ru-RU" dirty="0"/>
              <a:t>Поиграем</a:t>
            </a:r>
            <a:r>
              <a:rPr lang="en-US" dirty="0"/>
              <a:t>! </a:t>
            </a:r>
            <a:br>
              <a:rPr lang="en-US" dirty="0"/>
            </a:br>
            <a:r>
              <a:rPr lang="ru-RU" dirty="0"/>
              <a:t>Игра</a:t>
            </a:r>
            <a:r>
              <a:rPr lang="en-US" dirty="0"/>
              <a:t> "Hokey Pokey" (</a:t>
            </a:r>
            <a:r>
              <a:rPr lang="ru-RU" dirty="0"/>
              <a:t>мелодия из песни</a:t>
            </a:r>
            <a:r>
              <a:rPr lang="en-US" dirty="0"/>
              <a:t> «</a:t>
            </a:r>
            <a:r>
              <a:rPr lang="ru-RU" dirty="0"/>
              <a:t>Буги Вуги</a:t>
            </a:r>
            <a:r>
              <a:rPr lang="en-US" dirty="0"/>
              <a:t>»).</a:t>
            </a:r>
            <a:br>
              <a:rPr lang="en-US" dirty="0"/>
            </a:br>
            <a:r>
              <a:rPr lang="en-US" dirty="0"/>
              <a:t>Hey, everybody. It's time to do the Hokey Pokey! </a:t>
            </a:r>
            <a:br>
              <a:rPr lang="en-US" dirty="0"/>
            </a:br>
            <a:r>
              <a:rPr lang="en-US" dirty="0"/>
              <a:t>Make a BIIIIIG circle. Here we go. </a:t>
            </a:r>
            <a:br>
              <a:rPr lang="en-US" dirty="0"/>
            </a:br>
            <a:r>
              <a:rPr lang="en-US" dirty="0"/>
              <a:t>You put one hand in. [Put one hand in the circle.] </a:t>
            </a:r>
            <a:br>
              <a:rPr lang="en-US" dirty="0"/>
            </a:br>
            <a:r>
              <a:rPr lang="en-US" dirty="0"/>
              <a:t>You put one hand out. [Put that hand out of the circle.] </a:t>
            </a:r>
            <a:br>
              <a:rPr lang="en-US" dirty="0"/>
            </a:br>
            <a:r>
              <a:rPr lang="en-US" dirty="0"/>
              <a:t>You put one hand in. [Put the hand back into the circle.] </a:t>
            </a:r>
            <a:br>
              <a:rPr lang="en-US" dirty="0"/>
            </a:br>
            <a:r>
              <a:rPr lang="en-US" dirty="0"/>
              <a:t>And you shake, shake, shake, shake, shake. [Shake your hand.] </a:t>
            </a:r>
            <a:br>
              <a:rPr lang="en-US" dirty="0"/>
            </a:br>
            <a:r>
              <a:rPr lang="en-US" dirty="0"/>
              <a:t>You do the Hokey Pokey [Spin and dance] and turn around. </a:t>
            </a:r>
            <a:br>
              <a:rPr lang="en-US" dirty="0"/>
            </a:br>
            <a:r>
              <a:rPr lang="en-US" dirty="0"/>
              <a:t>Everybody turn around. [Turn around in a circle.] </a:t>
            </a:r>
            <a:br>
              <a:rPr lang="en-US" dirty="0"/>
            </a:br>
            <a:r>
              <a:rPr lang="en-US" dirty="0"/>
              <a:t>You put two hands in. </a:t>
            </a:r>
            <a:br>
              <a:rPr lang="en-US" dirty="0"/>
            </a:br>
            <a:r>
              <a:rPr lang="en-US" dirty="0"/>
              <a:t>You put two hands out. </a:t>
            </a:r>
            <a:br>
              <a:rPr lang="en-US" dirty="0"/>
            </a:br>
            <a:r>
              <a:rPr lang="en-US" dirty="0"/>
              <a:t>You put two hands in. </a:t>
            </a:r>
            <a:br>
              <a:rPr lang="en-US" dirty="0"/>
            </a:br>
            <a:r>
              <a:rPr lang="en-US" dirty="0"/>
              <a:t>And you shake, shake, shake, shake, shake. </a:t>
            </a:r>
            <a:br>
              <a:rPr lang="en-US" dirty="0"/>
            </a:br>
            <a:r>
              <a:rPr lang="en-US" dirty="0"/>
              <a:t>You do the Hokey Pokey and clap your hands. </a:t>
            </a:r>
            <a:br>
              <a:rPr lang="en-US" dirty="0"/>
            </a:br>
            <a:r>
              <a:rPr lang="en-US" dirty="0"/>
              <a:t>Everybody clap your hands. </a:t>
            </a:r>
            <a:br>
              <a:rPr lang="en-US" dirty="0"/>
            </a:br>
            <a:r>
              <a:rPr lang="en-US" dirty="0"/>
              <a:t>You put one foot in. </a:t>
            </a:r>
            <a:br>
              <a:rPr lang="en-US" dirty="0"/>
            </a:br>
            <a:r>
              <a:rPr lang="en-US" dirty="0"/>
              <a:t>You put one foot out. </a:t>
            </a:r>
            <a:br>
              <a:rPr lang="en-US" dirty="0"/>
            </a:br>
            <a:r>
              <a:rPr lang="en-US" dirty="0"/>
              <a:t>You put one foot in. </a:t>
            </a:r>
            <a:br>
              <a:rPr lang="en-US" dirty="0"/>
            </a:br>
            <a:r>
              <a:rPr lang="en-US" dirty="0"/>
              <a:t>And you shake, shake, shake, shake, shake. </a:t>
            </a:r>
            <a:br>
              <a:rPr lang="en-US" dirty="0"/>
            </a:br>
            <a:r>
              <a:rPr lang="en-US" dirty="0"/>
              <a:t>You do the Hokey Pokey and sit down. 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822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глийский фон, 2,387 картинки Фото и HD рисунок для бесплатной загрузки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8200" y="26328"/>
            <a:ext cx="72728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Everybody please sit down. </a:t>
            </a:r>
            <a:br>
              <a:rPr lang="en-US" sz="1600" dirty="0"/>
            </a:br>
            <a:r>
              <a:rPr lang="en-US" sz="1600" dirty="0"/>
              <a:t>You put two feet in. </a:t>
            </a:r>
            <a:br>
              <a:rPr lang="en-US" sz="1600" dirty="0"/>
            </a:br>
            <a:r>
              <a:rPr lang="en-US" sz="1600" dirty="0"/>
              <a:t>You put two feet out. </a:t>
            </a:r>
            <a:br>
              <a:rPr lang="en-US" sz="1600" dirty="0"/>
            </a:br>
            <a:r>
              <a:rPr lang="en-US" sz="1600" dirty="0"/>
              <a:t>You put two feet in. </a:t>
            </a:r>
            <a:br>
              <a:rPr lang="en-US" sz="1600" dirty="0"/>
            </a:br>
            <a:r>
              <a:rPr lang="en-US" sz="1600" dirty="0"/>
              <a:t>And you shake, shake, shake, shake, shake. </a:t>
            </a:r>
            <a:br>
              <a:rPr lang="en-US" sz="1600" dirty="0"/>
            </a:br>
            <a:r>
              <a:rPr lang="en-US" sz="1600" dirty="0"/>
              <a:t>You do the Hokey Pokey and stand up. </a:t>
            </a:r>
            <a:br>
              <a:rPr lang="en-US" sz="1600" dirty="0"/>
            </a:br>
            <a:r>
              <a:rPr lang="en-US" sz="1600" dirty="0"/>
              <a:t>Everybody please stand up. </a:t>
            </a:r>
            <a:br>
              <a:rPr lang="en-US" sz="1600" dirty="0"/>
            </a:br>
            <a:r>
              <a:rPr lang="en-US" sz="1600" dirty="0"/>
              <a:t>You put your head in. </a:t>
            </a:r>
            <a:br>
              <a:rPr lang="en-US" sz="1600" dirty="0"/>
            </a:br>
            <a:r>
              <a:rPr lang="en-US" sz="1600" dirty="0"/>
              <a:t>You put your head out. </a:t>
            </a:r>
            <a:br>
              <a:rPr lang="en-US" sz="1600" dirty="0"/>
            </a:br>
            <a:r>
              <a:rPr lang="en-US" sz="1600" dirty="0"/>
              <a:t>You put your head in. </a:t>
            </a:r>
            <a:br>
              <a:rPr lang="en-US" sz="1600" dirty="0"/>
            </a:br>
            <a:r>
              <a:rPr lang="en-US" sz="1600" dirty="0"/>
              <a:t>And you shake, shake, shake, shake, shake. </a:t>
            </a:r>
            <a:br>
              <a:rPr lang="en-US" sz="1600" dirty="0"/>
            </a:br>
            <a:r>
              <a:rPr lang="en-US" sz="1600" dirty="0"/>
              <a:t>You do the Hokey Pokey and sing a song. </a:t>
            </a:r>
            <a:br>
              <a:rPr lang="en-US" sz="1600" dirty="0"/>
            </a:br>
            <a:r>
              <a:rPr lang="en-US" sz="1600" dirty="0"/>
              <a:t>La, la, la, la, la, la! </a:t>
            </a:r>
            <a:br>
              <a:rPr lang="en-US" sz="1600" dirty="0"/>
            </a:br>
            <a:r>
              <a:rPr lang="en-US" sz="1600" dirty="0"/>
              <a:t>You put your backside in. </a:t>
            </a:r>
            <a:br>
              <a:rPr lang="en-US" sz="1600" dirty="0"/>
            </a:br>
            <a:r>
              <a:rPr lang="en-US" sz="1600" dirty="0"/>
              <a:t>You put your backside out. </a:t>
            </a:r>
            <a:br>
              <a:rPr lang="en-US" sz="1600" dirty="0"/>
            </a:br>
            <a:r>
              <a:rPr lang="en-US" sz="1600" dirty="0"/>
              <a:t>You put your backside in. </a:t>
            </a:r>
            <a:br>
              <a:rPr lang="en-US" sz="1600" dirty="0"/>
            </a:br>
            <a:r>
              <a:rPr lang="en-US" sz="1600" dirty="0"/>
              <a:t>And you shake, shake, shake, shake, shake. </a:t>
            </a:r>
            <a:br>
              <a:rPr lang="en-US" sz="1600" dirty="0"/>
            </a:br>
            <a:r>
              <a:rPr lang="en-US" sz="1600" dirty="0"/>
              <a:t>You do the Hokey Pokey and be quiet. </a:t>
            </a:r>
            <a:br>
              <a:rPr lang="en-US" sz="1600" dirty="0"/>
            </a:br>
            <a:r>
              <a:rPr lang="en-US" sz="1600" dirty="0"/>
              <a:t>Everybody please be quiet. </a:t>
            </a:r>
            <a:r>
              <a:rPr lang="en-US" sz="1600" dirty="0" err="1"/>
              <a:t>Shh</a:t>
            </a:r>
            <a:r>
              <a:rPr lang="en-US" sz="1600" dirty="0"/>
              <a:t>! </a:t>
            </a:r>
            <a:br>
              <a:rPr lang="en-US" sz="1600" dirty="0"/>
            </a:br>
            <a:r>
              <a:rPr lang="en-US" sz="1600" dirty="0"/>
              <a:t>You put your whole self in. </a:t>
            </a:r>
            <a:br>
              <a:rPr lang="en-US" sz="1600" dirty="0"/>
            </a:br>
            <a:r>
              <a:rPr lang="en-US" sz="1600" dirty="0"/>
              <a:t>Your whole self out. </a:t>
            </a:r>
            <a:br>
              <a:rPr lang="en-US" sz="1600" dirty="0"/>
            </a:br>
            <a:r>
              <a:rPr lang="en-US" sz="1600" dirty="0"/>
              <a:t>Your whole self in. </a:t>
            </a:r>
            <a:br>
              <a:rPr lang="en-US" sz="1600" dirty="0"/>
            </a:br>
            <a:r>
              <a:rPr lang="en-US" sz="1600" dirty="0"/>
              <a:t>And you shake, shake, shake, shake, shake. </a:t>
            </a:r>
            <a:br>
              <a:rPr lang="en-US" sz="1600" dirty="0"/>
            </a:br>
            <a:r>
              <a:rPr lang="en-US" sz="1600" dirty="0"/>
              <a:t>You do the Hokey Pokey and take a bow. </a:t>
            </a:r>
            <a:br>
              <a:rPr lang="en-US" sz="1600" dirty="0"/>
            </a:br>
            <a:r>
              <a:rPr lang="en-US" sz="1600" dirty="0"/>
              <a:t>Everybody take a bow (</a:t>
            </a:r>
            <a:r>
              <a:rPr lang="ru-RU" sz="1600" dirty="0"/>
              <a:t>поклон</a:t>
            </a:r>
            <a:r>
              <a:rPr lang="en-US" sz="1600" dirty="0"/>
              <a:t>). </a:t>
            </a:r>
            <a:br>
              <a:rPr lang="en-US" sz="1600" dirty="0"/>
            </a:br>
            <a:r>
              <a:rPr lang="ru-RU" sz="1600" dirty="0"/>
              <a:t>Прощаемся с Энни-</a:t>
            </a:r>
            <a:r>
              <a:rPr lang="ru-RU" sz="1600" dirty="0" err="1"/>
              <a:t>Good</a:t>
            </a:r>
            <a:r>
              <a:rPr lang="ru-RU" sz="1600" dirty="0"/>
              <a:t> </a:t>
            </a:r>
            <a:r>
              <a:rPr lang="ru-RU" sz="1600" dirty="0" err="1"/>
              <a:t>bye</a:t>
            </a:r>
            <a:r>
              <a:rPr lang="ru-RU" sz="1600" dirty="0"/>
              <a:t>, </a:t>
            </a:r>
            <a:r>
              <a:rPr lang="ru-RU" sz="1600" dirty="0" err="1"/>
              <a:t>Anny</a:t>
            </a:r>
            <a:r>
              <a:rPr lang="ru-RU" sz="1600" dirty="0"/>
              <a:t>! </a:t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00159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глийский фон, 2,387 картинки Фото и HD рисунок для бесплатной загрузки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04664"/>
            <a:ext cx="80648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6) -ребята, вам понравилось в Лондоне? Вы все достопримечательности запомнили? Давайте повторим! Мы нарисуем с вами карту Лондона. Посмотрите, это силуэты рисунков. Вам нужно подобрать подходящую фигуру и назвать ее (дети выполняют задание).</a:t>
            </a:r>
            <a:br>
              <a:rPr lang="ru-RU" dirty="0"/>
            </a:br>
            <a:r>
              <a:rPr lang="ru-RU" dirty="0"/>
              <a:t>7)-пора возвращаться обратно в наш детский сад. Садимся в автобус. И пока мы будем ехать, послушаем песню о Лондонском мосте. </a:t>
            </a:r>
            <a:br>
              <a:rPr lang="ru-RU" dirty="0"/>
            </a:br>
            <a:r>
              <a:rPr lang="en-US" dirty="0"/>
              <a:t>"London Bridge is falling down"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London Bridge is falling down, </a:t>
            </a:r>
            <a:br>
              <a:rPr lang="en-US" dirty="0"/>
            </a:br>
            <a:r>
              <a:rPr lang="en-US" dirty="0"/>
              <a:t>Falling down, falling down. </a:t>
            </a:r>
            <a:br>
              <a:rPr lang="en-US" dirty="0"/>
            </a:br>
            <a:r>
              <a:rPr lang="en-US" dirty="0"/>
              <a:t>London Bridge is falling down, </a:t>
            </a:r>
            <a:br>
              <a:rPr lang="en-US" dirty="0"/>
            </a:br>
            <a:r>
              <a:rPr lang="en-US" dirty="0"/>
              <a:t>My fair lady!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Build it up with iron bars, </a:t>
            </a:r>
            <a:br>
              <a:rPr lang="en-US" dirty="0"/>
            </a:br>
            <a:r>
              <a:rPr lang="en-US" dirty="0"/>
              <a:t>Iron bars, iron bars. </a:t>
            </a:r>
            <a:br>
              <a:rPr lang="en-US" dirty="0"/>
            </a:br>
            <a:r>
              <a:rPr lang="en-US" dirty="0"/>
              <a:t>Build it up with iron bars, </a:t>
            </a:r>
            <a:br>
              <a:rPr lang="en-US" dirty="0"/>
            </a:br>
            <a:r>
              <a:rPr lang="en-US" dirty="0"/>
              <a:t>My fair lady!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647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глийский фон, 2,387 картинки Фото и HD рисунок для бесплатной загрузки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04664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Iron bars will bend and break, </a:t>
            </a:r>
            <a:br>
              <a:rPr lang="en-US" dirty="0"/>
            </a:br>
            <a:r>
              <a:rPr lang="en-US" dirty="0"/>
              <a:t>Bend and break, bend and break. </a:t>
            </a:r>
            <a:br>
              <a:rPr lang="en-US" dirty="0"/>
            </a:br>
            <a:r>
              <a:rPr lang="en-US" dirty="0"/>
              <a:t>Iron bars will bend and break, </a:t>
            </a:r>
            <a:br>
              <a:rPr lang="en-US" dirty="0"/>
            </a:br>
            <a:r>
              <a:rPr lang="en-US" dirty="0"/>
              <a:t>My fair lady!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Build it up with needles and pins, </a:t>
            </a:r>
            <a:br>
              <a:rPr lang="en-US" dirty="0"/>
            </a:br>
            <a:r>
              <a:rPr lang="en-US" dirty="0"/>
              <a:t>Needles and pins, needles and pins. </a:t>
            </a:r>
            <a:br>
              <a:rPr lang="en-US" dirty="0"/>
            </a:br>
            <a:r>
              <a:rPr lang="en-US" dirty="0"/>
              <a:t>Build it up with needles and pins, </a:t>
            </a:r>
            <a:br>
              <a:rPr lang="en-US" dirty="0"/>
            </a:br>
            <a:r>
              <a:rPr lang="en-US" dirty="0"/>
              <a:t>My fair lady!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Pins and needles rust and bend, </a:t>
            </a:r>
            <a:br>
              <a:rPr lang="en-US" dirty="0"/>
            </a:br>
            <a:r>
              <a:rPr lang="en-US" dirty="0"/>
              <a:t>Rust and bend, rust and bend. </a:t>
            </a:r>
            <a:br>
              <a:rPr lang="en-US" dirty="0"/>
            </a:br>
            <a:r>
              <a:rPr lang="en-US" dirty="0"/>
              <a:t>Pins and needles rust and bend, </a:t>
            </a:r>
            <a:br>
              <a:rPr lang="en-US" dirty="0"/>
            </a:br>
            <a:r>
              <a:rPr lang="en-US" dirty="0"/>
              <a:t>My fair lady! </a:t>
            </a:r>
            <a:br>
              <a:rPr lang="en-US" dirty="0"/>
            </a:br>
            <a:r>
              <a:rPr lang="en-US" dirty="0"/>
              <a:t>3. </a:t>
            </a:r>
            <a:r>
              <a:rPr lang="ru-RU" dirty="0"/>
              <a:t>Заключительная часть</a:t>
            </a:r>
            <a:r>
              <a:rPr lang="en-US" dirty="0"/>
              <a:t>.</a:t>
            </a:r>
            <a:br>
              <a:rPr lang="en-US" dirty="0"/>
            </a:br>
            <a:r>
              <a:rPr lang="ru-RU" dirty="0"/>
              <a:t>1)подведение итогов </a:t>
            </a:r>
            <a:br>
              <a:rPr lang="ru-RU" dirty="0"/>
            </a:br>
            <a:r>
              <a:rPr lang="ru-RU" dirty="0"/>
              <a:t>-вот и приехали! Вам понравилось путешествовать по Лондону? Что вы видели в Лондоне? С кем познакомились? Что делали? Давайте попрощаемся </a:t>
            </a:r>
            <a:r>
              <a:rPr lang="ru-RU" dirty="0" err="1"/>
              <a:t>Good-bye</a:t>
            </a:r>
            <a:r>
              <a:rPr lang="ru-RU" dirty="0"/>
              <a:t>!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182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глийский фон, 2,387 картинки Фото и HD рисунок для бесплатной загрузки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5056">
            <a:off x="4759303" y="623273"/>
            <a:ext cx="3707904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1886">
            <a:off x="406823" y="571505"/>
            <a:ext cx="3707904" cy="27809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9733" y="3589126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50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глийский фон, 2,387 картинки Фото и HD рисунок для бесплатной загрузки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0016" y="580120"/>
            <a:ext cx="4283968" cy="32129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04831">
            <a:off x="5766404" y="1820854"/>
            <a:ext cx="3275856" cy="2456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2050">
            <a:off x="29914" y="1842505"/>
            <a:ext cx="3275856" cy="2456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15" y="4514840"/>
            <a:ext cx="2939819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71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глийский фон, 2,387 картинки Фото и HD рисунок для бесплатной загрузки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76672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Вид проекта:</a:t>
            </a:r>
            <a:r>
              <a:rPr lang="ru-RU" dirty="0"/>
              <a:t> познавательный</a:t>
            </a:r>
            <a:br>
              <a:rPr lang="ru-RU" dirty="0"/>
            </a:br>
            <a:r>
              <a:rPr lang="ru-RU" b="1" dirty="0"/>
              <a:t>Участники проекта:</a:t>
            </a:r>
            <a:r>
              <a:rPr lang="ru-RU" dirty="0"/>
              <a:t> дети старшего дошкольного возраста (6-7 лет) </a:t>
            </a:r>
            <a:br>
              <a:rPr lang="ru-RU" dirty="0"/>
            </a:br>
            <a:r>
              <a:rPr lang="ru-RU" b="1" dirty="0"/>
              <a:t>Сроки реализации проекта</a:t>
            </a:r>
            <a:r>
              <a:rPr lang="ru-RU" dirty="0"/>
              <a:t>: краткосрочный (4 недели)</a:t>
            </a:r>
            <a:br>
              <a:rPr lang="ru-RU" dirty="0"/>
            </a:br>
            <a:r>
              <a:rPr lang="ru-RU" b="1" dirty="0"/>
              <a:t>Проблема:</a:t>
            </a:r>
            <a:r>
              <a:rPr lang="ru-RU" dirty="0"/>
              <a:t> дети мало информированы о родине английского языка.</a:t>
            </a:r>
            <a:br>
              <a:rPr lang="ru-RU" dirty="0"/>
            </a:br>
            <a:r>
              <a:rPr lang="ru-RU" b="1" dirty="0"/>
              <a:t>Цель проекта:</a:t>
            </a:r>
            <a:r>
              <a:rPr lang="ru-RU" dirty="0"/>
              <a:t> познакомить детей с достопримечательностями Лондона.</a:t>
            </a:r>
            <a:br>
              <a:rPr lang="ru-RU" dirty="0"/>
            </a:br>
            <a:r>
              <a:rPr lang="ru-RU" b="1" dirty="0"/>
              <a:t>Задачи: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Дать представление о столице Англии – Лондоне, достопримечательностях.</a:t>
            </a:r>
            <a:br>
              <a:rPr lang="ru-RU" dirty="0"/>
            </a:br>
            <a:r>
              <a:rPr lang="ru-RU" dirty="0"/>
              <a:t>2. Расширять представления детей о традициях и культуре Англии.</a:t>
            </a:r>
            <a:br>
              <a:rPr lang="ru-RU" dirty="0"/>
            </a:br>
            <a:r>
              <a:rPr lang="ru-RU" dirty="0"/>
              <a:t>3. Познакомить с жителями Англии.</a:t>
            </a:r>
            <a:br>
              <a:rPr lang="ru-RU" dirty="0"/>
            </a:br>
            <a:r>
              <a:rPr lang="ru-RU" dirty="0"/>
              <a:t>Предполагаемые итоги реализации проекта:</a:t>
            </a:r>
            <a:br>
              <a:rPr lang="ru-RU" dirty="0"/>
            </a:br>
            <a:r>
              <a:rPr lang="ru-RU" dirty="0"/>
              <a:t>Знания о стране Англия, столице Лондон, умение рассказывать о достопримечательностях Лондона: Биг Бен, река </a:t>
            </a:r>
            <a:r>
              <a:rPr lang="ru-RU" dirty="0" err="1"/>
              <a:t>Тэмза</a:t>
            </a:r>
            <a:r>
              <a:rPr lang="ru-RU" dirty="0"/>
              <a:t>, мост и замок Тауэр, двухэтажный красный автобус, лондонский зоопарк. Иметь представление о жителях Англии, культуре. Вызвать интерес к изучению английского языка.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979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глийский фон, 2,387 картинки Фото и HD рисунок для бесплатной загрузки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0352" y="1216191"/>
            <a:ext cx="3611893" cy="27089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6486" y="2074540"/>
            <a:ext cx="3611893" cy="2708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0027" y="2074540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9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глийский фон, 2,387 картинки Фото и HD рисунок для бесплатной загрузки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4490" y="899616"/>
            <a:ext cx="2411760" cy="18088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4088" y="3442438"/>
            <a:ext cx="2411760" cy="18088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8510" y="899616"/>
            <a:ext cx="2411760" cy="1808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88" y="1174210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97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глийский фон, 2,387 картинки Фото и HD рисунок для бесплатной загрузки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3240360" cy="43204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70" y="180416"/>
            <a:ext cx="2651787" cy="1988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470" y="2380552"/>
            <a:ext cx="2642416" cy="19845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286" y="4592359"/>
            <a:ext cx="2643600" cy="198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4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глийский фон, 2,387 картинки Фото и HD рисунок для бесплатной загрузки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32656"/>
            <a:ext cx="76328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Мероприятия: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Беседа «Англия. Лондон»</a:t>
            </a:r>
            <a:br>
              <a:rPr lang="ru-RU" dirty="0"/>
            </a:br>
            <a:r>
              <a:rPr lang="ru-RU" dirty="0"/>
              <a:t>2. Раскраски по теме «Достопримечательности Лондона»</a:t>
            </a:r>
            <a:br>
              <a:rPr lang="ru-RU" dirty="0"/>
            </a:br>
            <a:r>
              <a:rPr lang="ru-RU" dirty="0"/>
              <a:t>3. Просмотр видео «Путешествие по Лондону»</a:t>
            </a:r>
            <a:br>
              <a:rPr lang="ru-RU" dirty="0"/>
            </a:br>
            <a:r>
              <a:rPr lang="ru-RU" dirty="0"/>
              <a:t>4. Игра “</a:t>
            </a:r>
            <a:r>
              <a:rPr lang="ru-RU" dirty="0" err="1"/>
              <a:t>Rain</a:t>
            </a:r>
            <a:r>
              <a:rPr lang="ru-RU" dirty="0"/>
              <a:t>, </a:t>
            </a:r>
            <a:r>
              <a:rPr lang="ru-RU" dirty="0" err="1"/>
              <a:t>rain</a:t>
            </a:r>
            <a:r>
              <a:rPr lang="ru-RU" dirty="0"/>
              <a:t>, </a:t>
            </a:r>
            <a:r>
              <a:rPr lang="ru-RU" dirty="0" err="1"/>
              <a:t>go</a:t>
            </a:r>
            <a:r>
              <a:rPr lang="ru-RU" dirty="0"/>
              <a:t> </a:t>
            </a:r>
            <a:r>
              <a:rPr lang="ru-RU" dirty="0" err="1"/>
              <a:t>away</a:t>
            </a:r>
            <a:r>
              <a:rPr lang="ru-RU" dirty="0"/>
              <a:t>”</a:t>
            </a:r>
            <a:br>
              <a:rPr lang="ru-RU" dirty="0"/>
            </a:br>
            <a:r>
              <a:rPr lang="ru-RU" dirty="0"/>
              <a:t>5. Просмотр слайдов по теме «Праздники Англии»</a:t>
            </a:r>
            <a:br>
              <a:rPr lang="ru-RU" dirty="0"/>
            </a:br>
            <a:r>
              <a:rPr lang="ru-RU" dirty="0"/>
              <a:t>6. Развлечение «Путешествие по Лондону»</a:t>
            </a:r>
            <a:br>
              <a:rPr lang="ru-RU" dirty="0"/>
            </a:br>
            <a:r>
              <a:rPr lang="ru-RU" b="1" dirty="0"/>
              <a:t>Предварительная работа: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Подбор литературы, иллюстраций, видео, музыки.</a:t>
            </a:r>
            <a:br>
              <a:rPr lang="ru-RU" dirty="0"/>
            </a:br>
            <a:r>
              <a:rPr lang="ru-RU" dirty="0"/>
              <a:t>2. Работа с родителями: разучивание песни “</a:t>
            </a:r>
            <a:r>
              <a:rPr lang="ru-RU" dirty="0" err="1"/>
              <a:t>Rain</a:t>
            </a:r>
            <a:r>
              <a:rPr lang="ru-RU" dirty="0"/>
              <a:t>, </a:t>
            </a:r>
            <a:r>
              <a:rPr lang="ru-RU" dirty="0" err="1"/>
              <a:t>rain</a:t>
            </a:r>
            <a:r>
              <a:rPr lang="ru-RU" dirty="0"/>
              <a:t>, </a:t>
            </a:r>
            <a:r>
              <a:rPr lang="ru-RU" dirty="0" err="1"/>
              <a:t>go</a:t>
            </a:r>
            <a:r>
              <a:rPr lang="ru-RU" dirty="0"/>
              <a:t> </a:t>
            </a:r>
            <a:r>
              <a:rPr lang="ru-RU" dirty="0" err="1"/>
              <a:t>away</a:t>
            </a:r>
            <a:r>
              <a:rPr lang="ru-RU" dirty="0"/>
              <a:t>” детьми совместно с родителями.</a:t>
            </a:r>
            <a:br>
              <a:rPr lang="ru-RU" dirty="0"/>
            </a:br>
            <a:r>
              <a:rPr lang="ru-RU" dirty="0"/>
              <a:t>3. Изготовление наглядностей для мероприятий (автобус, Биг Бен, корабль, плакат с деталями), поиск игрушек животных, зонта.</a:t>
            </a:r>
            <a:br>
              <a:rPr lang="ru-RU" dirty="0"/>
            </a:br>
            <a:r>
              <a:rPr lang="ru-RU" dirty="0"/>
              <a:t>Результат:</a:t>
            </a:r>
            <a:br>
              <a:rPr lang="ru-RU" dirty="0"/>
            </a:br>
            <a:r>
              <a:rPr lang="ru-RU" dirty="0"/>
              <a:t>• Заинтересованность детей темой, проявление через познавательную активность. </a:t>
            </a:r>
            <a:br>
              <a:rPr lang="ru-RU" dirty="0"/>
            </a:br>
            <a:r>
              <a:rPr lang="ru-RU" dirty="0"/>
              <a:t>• Имеют представление о родине английского языка, о жителях Англии, их культуре. </a:t>
            </a:r>
            <a:br>
              <a:rPr lang="ru-RU" dirty="0"/>
            </a:br>
            <a:r>
              <a:rPr lang="ru-RU" dirty="0"/>
              <a:t>• Умеют различать и показывать достопримечательности Лондона.</a:t>
            </a:r>
            <a:br>
              <a:rPr lang="ru-RU" dirty="0"/>
            </a:br>
            <a:r>
              <a:rPr lang="ru-RU" dirty="0"/>
              <a:t>Литература:</a:t>
            </a:r>
            <a:br>
              <a:rPr lang="ru-RU" dirty="0"/>
            </a:br>
            <a:r>
              <a:rPr lang="ru-RU" dirty="0"/>
              <a:t>1. </a:t>
            </a:r>
            <a:r>
              <a:rPr lang="ru-RU" dirty="0" err="1"/>
              <a:t>Paul</a:t>
            </a:r>
            <a:r>
              <a:rPr lang="ru-RU" dirty="0"/>
              <a:t> O. </a:t>
            </a:r>
            <a:r>
              <a:rPr lang="ru-RU" dirty="0" err="1"/>
              <a:t>Zelinsky</a:t>
            </a:r>
            <a:r>
              <a:rPr lang="ru-RU" dirty="0"/>
              <a:t> “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Wheels</a:t>
            </a:r>
            <a:r>
              <a:rPr lang="ru-RU" dirty="0"/>
              <a:t> </a:t>
            </a:r>
            <a:r>
              <a:rPr lang="ru-RU" dirty="0" err="1"/>
              <a:t>on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Bus</a:t>
            </a:r>
            <a:r>
              <a:rPr lang="ru-RU" dirty="0"/>
              <a:t> </a:t>
            </a:r>
            <a:r>
              <a:rPr lang="ru-RU" dirty="0" err="1"/>
              <a:t>Hardcover</a:t>
            </a:r>
            <a:r>
              <a:rPr lang="ru-RU" dirty="0"/>
              <a:t> “. </a:t>
            </a:r>
            <a:r>
              <a:rPr lang="en-US" dirty="0"/>
              <a:t>October 30,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00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глийский фон, 2,387 картинки Фото и HD рисунок для бесплатной загрузки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32656"/>
            <a:ext cx="79208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1990 </a:t>
            </a:r>
            <a:br>
              <a:rPr lang="en-US" dirty="0"/>
            </a:br>
            <a:r>
              <a:rPr lang="en-US" dirty="0"/>
              <a:t>2. Elizabeth </a:t>
            </a:r>
            <a:r>
              <a:rPr lang="en-US" dirty="0" err="1"/>
              <a:t>Cothen</a:t>
            </a:r>
            <a:r>
              <a:rPr lang="en-US" dirty="0"/>
              <a:t> Low “Big book of seasons, holidays and weather. Rhymes, </a:t>
            </a:r>
            <a:r>
              <a:rPr lang="en-US" dirty="0" err="1"/>
              <a:t>fingerplays</a:t>
            </a:r>
            <a:r>
              <a:rPr lang="en-US" dirty="0"/>
              <a:t>, and songs for children”. Copyright, 2011.</a:t>
            </a:r>
            <a:br>
              <a:rPr lang="en-US" dirty="0"/>
            </a:br>
            <a:r>
              <a:rPr lang="en-US" dirty="0"/>
              <a:t>3. Matteo </a:t>
            </a:r>
            <a:r>
              <a:rPr lang="en-US" dirty="0" err="1"/>
              <a:t>Pericoli</a:t>
            </a:r>
            <a:r>
              <a:rPr lang="en-US" dirty="0"/>
              <a:t> “London for Children”. Hardcover. April 1, 2014 </a:t>
            </a:r>
            <a:br>
              <a:rPr lang="en-US" dirty="0"/>
            </a:br>
            <a:r>
              <a:rPr lang="en-US" dirty="0"/>
              <a:t>4. Peter </a:t>
            </a:r>
            <a:r>
              <a:rPr lang="en-US" dirty="0" err="1"/>
              <a:t>Spier</a:t>
            </a:r>
            <a:r>
              <a:rPr lang="en-US" dirty="0"/>
              <a:t> “London Bridge Is Falling Down “. Paperback – September 20, 1972. </a:t>
            </a:r>
            <a:r>
              <a:rPr lang="ru-RU" dirty="0"/>
              <a:t>(</a:t>
            </a:r>
            <a:r>
              <a:rPr lang="ru-RU" dirty="0" err="1"/>
              <a:t>Zephyr</a:t>
            </a:r>
            <a:r>
              <a:rPr lang="ru-RU" dirty="0"/>
              <a:t> </a:t>
            </a:r>
            <a:r>
              <a:rPr lang="ru-RU" dirty="0" err="1"/>
              <a:t>Books</a:t>
            </a:r>
            <a:r>
              <a:rPr lang="ru-RU" dirty="0"/>
              <a:t>) </a:t>
            </a:r>
            <a:br>
              <a:rPr lang="ru-RU" dirty="0"/>
            </a:br>
            <a:r>
              <a:rPr lang="ru-RU" b="1" dirty="0"/>
              <a:t>Мероприятия: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Беседа «Англия. Лондон»</a:t>
            </a:r>
            <a:br>
              <a:rPr lang="ru-RU" dirty="0"/>
            </a:br>
            <a:r>
              <a:rPr lang="ru-RU" dirty="0"/>
              <a:t>-ребята, сегодня я расскажу вам о стране, в которой говорят на английском языке. Она называется Англия. Это флаг Англии. Люди, которые живут там называются англичане. Вот это англичанин, это англичанка (показываю иллюстрации). Столица Англии-Лондон. Давайте вместе повторим- Лондон (показываю Лондонские достопримечательности. Посмотрите, какой красивый город. В нем очень много достопримечательностей: башня-часы Биг Бен, по улицам проезжают красные двухэтажные автобусы, здесь есть река </a:t>
            </a:r>
            <a:r>
              <a:rPr lang="ru-RU" dirty="0" err="1"/>
              <a:t>Тэмза</a:t>
            </a:r>
            <a:r>
              <a:rPr lang="ru-RU" dirty="0"/>
              <a:t>, тут же мост Тауэр. Это колесо обозрения-Лондон Ай. Это трафальгарская площадь, знаменитый лондонский зоопарк. В Англии есть настоящая королева, которая правит страной- Елизавета. Она живет в своем </a:t>
            </a:r>
            <a:r>
              <a:rPr lang="ru-RU" dirty="0" err="1"/>
              <a:t>букингемском</a:t>
            </a:r>
            <a:r>
              <a:rPr lang="ru-RU" dirty="0"/>
              <a:t> дворце, который охраняет настоящий Придворный дивизион. В Англии очень своеобразная погода. Каждые пол часа сменяется погода. То светит солнце, то появляются тучи и идет дождь. </a:t>
            </a:r>
          </a:p>
        </p:txBody>
      </p:sp>
    </p:spTree>
    <p:extLst>
      <p:ext uri="{BB962C8B-B14F-4D97-AF65-F5344CB8AC3E}">
        <p14:creationId xmlns:p14="http://schemas.microsoft.com/office/powerpoint/2010/main" val="329184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глийский фон, 2,387 картинки Фото и HD рисунок для бесплатной загрузки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820891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Поэтому англичане всегда носят с собой зонт. Англичане очень любят разговаривать о погоде за чашечкой чая и спрашивать при встрече </a:t>
            </a:r>
            <a:r>
              <a:rPr lang="ru-RU" dirty="0" err="1"/>
              <a:t>How</a:t>
            </a:r>
            <a:r>
              <a:rPr lang="ru-RU" dirty="0"/>
              <a:t> </a:t>
            </a:r>
            <a:r>
              <a:rPr lang="ru-RU" dirty="0" err="1"/>
              <a:t>are</a:t>
            </a:r>
            <a:r>
              <a:rPr lang="ru-RU" dirty="0"/>
              <a:t> </a:t>
            </a:r>
            <a:r>
              <a:rPr lang="ru-RU" dirty="0" err="1"/>
              <a:t>you</a:t>
            </a:r>
            <a:r>
              <a:rPr lang="ru-RU" dirty="0"/>
              <a:t>? Как твои дела? Вы уже знаете, как ответить на этот вопрос? (дети: </a:t>
            </a:r>
            <a:r>
              <a:rPr lang="ru-RU" dirty="0" err="1"/>
              <a:t>I’m</a:t>
            </a:r>
            <a:r>
              <a:rPr lang="ru-RU" dirty="0"/>
              <a:t> </a:t>
            </a:r>
            <a:r>
              <a:rPr lang="ru-RU" dirty="0" err="1"/>
              <a:t>fine</a:t>
            </a:r>
            <a:r>
              <a:rPr lang="ru-RU" dirty="0"/>
              <a:t>, </a:t>
            </a:r>
            <a:r>
              <a:rPr lang="ru-RU" dirty="0" err="1"/>
              <a:t>thank</a:t>
            </a:r>
            <a:r>
              <a:rPr lang="ru-RU" dirty="0"/>
              <a:t> </a:t>
            </a:r>
            <a:r>
              <a:rPr lang="ru-RU" dirty="0" err="1"/>
              <a:t>you</a:t>
            </a:r>
            <a:r>
              <a:rPr lang="ru-RU" dirty="0"/>
              <a:t>!). Правильно. А когда они прощаются, говорят- </a:t>
            </a:r>
            <a:r>
              <a:rPr lang="ru-RU" dirty="0" err="1"/>
              <a:t>Good-bye</a:t>
            </a:r>
            <a:r>
              <a:rPr lang="ru-RU" dirty="0"/>
              <a:t>! </a:t>
            </a:r>
            <a:br>
              <a:rPr lang="ru-RU" dirty="0"/>
            </a:br>
            <a:r>
              <a:rPr lang="ru-RU" dirty="0"/>
              <a:t>2.Раскраски по теме «Достопримечательности Лондона»</a:t>
            </a:r>
            <a:br>
              <a:rPr lang="ru-RU" dirty="0"/>
            </a:br>
            <a:r>
              <a:rPr lang="ru-RU" dirty="0"/>
              <a:t>-</a:t>
            </a:r>
            <a:r>
              <a:rPr lang="ru-RU" dirty="0" err="1"/>
              <a:t>hello</a:t>
            </a:r>
            <a:r>
              <a:rPr lang="ru-RU" dirty="0"/>
              <a:t>, </a:t>
            </a:r>
            <a:r>
              <a:rPr lang="ru-RU" dirty="0" err="1"/>
              <a:t>children</a:t>
            </a:r>
            <a:r>
              <a:rPr lang="ru-RU" dirty="0"/>
              <a:t>! </a:t>
            </a:r>
            <a:r>
              <a:rPr lang="ru-RU" dirty="0" err="1"/>
              <a:t>Nice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meet</a:t>
            </a:r>
            <a:r>
              <a:rPr lang="ru-RU" dirty="0"/>
              <a:t> </a:t>
            </a:r>
            <a:r>
              <a:rPr lang="ru-RU" dirty="0" err="1"/>
              <a:t>you</a:t>
            </a:r>
            <a:r>
              <a:rPr lang="ru-RU" dirty="0"/>
              <a:t>! Рада вас видеть. Мы с вами сегодня вспомним достопримечательности Лондона. </a:t>
            </a:r>
            <a:br>
              <a:rPr lang="ru-RU" dirty="0"/>
            </a:br>
            <a:r>
              <a:rPr lang="ru-RU" dirty="0"/>
              <a:t>- Посмотрите, какие у меня картинки достопримечательностей. Только они черно-белые. Давайте их раскрасим. Какого цвета лондонский автобус? (красный). Какого цвета Биг Бен? (желтый). А теперь приступим к раскрашиванию. </a:t>
            </a:r>
            <a:br>
              <a:rPr lang="ru-RU" dirty="0"/>
            </a:br>
            <a:r>
              <a:rPr lang="ru-RU" dirty="0"/>
              <a:t>Дети раскрашивают и называют свои достопримечательности.</a:t>
            </a:r>
            <a:br>
              <a:rPr lang="ru-RU" dirty="0"/>
            </a:br>
            <a:r>
              <a:rPr lang="en-US" dirty="0"/>
              <a:t>3.</a:t>
            </a:r>
            <a:r>
              <a:rPr lang="ru-RU" dirty="0"/>
              <a:t>Просмотр видео</a:t>
            </a:r>
            <a:r>
              <a:rPr lang="en-US" dirty="0"/>
              <a:t> «</a:t>
            </a:r>
            <a:r>
              <a:rPr lang="ru-RU" dirty="0"/>
              <a:t>Путешествие по Лондону</a:t>
            </a:r>
            <a:r>
              <a:rPr lang="en-US" dirty="0"/>
              <a:t>»</a:t>
            </a:r>
            <a:br>
              <a:rPr lang="en-US" dirty="0"/>
            </a:br>
            <a:r>
              <a:rPr lang="en-US" dirty="0"/>
              <a:t>-hi, my dear friends! Today we shall watch video of London</a:t>
            </a:r>
            <a:r>
              <a:rPr lang="ru-RU" dirty="0"/>
              <a:t>. Сегодня мы посмотрим видео о Лондоне.</a:t>
            </a:r>
            <a:br>
              <a:rPr lang="ru-RU" dirty="0"/>
            </a:br>
            <a:r>
              <a:rPr lang="ru-RU" dirty="0"/>
              <a:t>Вопросы: </a:t>
            </a:r>
            <a:br>
              <a:rPr lang="ru-RU" dirty="0"/>
            </a:br>
            <a:r>
              <a:rPr lang="ru-RU" dirty="0"/>
              <a:t>-как называется река в Лондоне? (Темза)</a:t>
            </a:r>
            <a:br>
              <a:rPr lang="ru-RU" dirty="0"/>
            </a:br>
            <a:r>
              <a:rPr lang="ru-RU" dirty="0"/>
              <a:t>-как называются большие башенные часы? (Биг Бен)</a:t>
            </a:r>
            <a:br>
              <a:rPr lang="ru-RU" dirty="0"/>
            </a:br>
            <a:r>
              <a:rPr lang="ru-RU" dirty="0"/>
              <a:t>-как называется мост в Лондоне? (тауэр)</a:t>
            </a:r>
            <a:br>
              <a:rPr lang="ru-RU" dirty="0"/>
            </a:br>
            <a:r>
              <a:rPr lang="ru-RU" dirty="0"/>
              <a:t>-какие автобусы ходят по улицам Лондона</a:t>
            </a:r>
            <a:r>
              <a:rPr lang="ru-RU" dirty="0" smtClean="0"/>
              <a:t>?</a:t>
            </a:r>
            <a:r>
              <a:rPr lang="ru-RU" dirty="0"/>
              <a:t> 4. Игра “</a:t>
            </a:r>
            <a:r>
              <a:rPr lang="ru-RU" dirty="0" err="1"/>
              <a:t>Rain</a:t>
            </a:r>
            <a:r>
              <a:rPr lang="ru-RU" dirty="0"/>
              <a:t>, </a:t>
            </a:r>
            <a:r>
              <a:rPr lang="ru-RU" dirty="0" err="1"/>
              <a:t>rain</a:t>
            </a:r>
            <a:r>
              <a:rPr lang="ru-RU" dirty="0"/>
              <a:t>, </a:t>
            </a:r>
            <a:r>
              <a:rPr lang="ru-RU" dirty="0" err="1"/>
              <a:t>go</a:t>
            </a:r>
            <a:r>
              <a:rPr lang="ru-RU" dirty="0"/>
              <a:t> </a:t>
            </a:r>
            <a:r>
              <a:rPr lang="ru-RU" dirty="0" err="1"/>
              <a:t>away</a:t>
            </a:r>
            <a:r>
              <a:rPr lang="ru-RU" dirty="0"/>
              <a:t>”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06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глийский фон, 2,387 картинки Фото и HD рисунок для бесплатной загрузки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70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48680"/>
            <a:ext cx="79928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Пока играет музыка дети поют песню и бегают, когда музыка перестает играть, дети убегают под зонт.</a:t>
            </a:r>
            <a:br>
              <a:rPr lang="ru-RU" sz="1200" dirty="0"/>
            </a:br>
            <a:r>
              <a:rPr lang="ru-RU" sz="1200" dirty="0"/>
              <a:t>Текст песни</a:t>
            </a:r>
            <a:r>
              <a:rPr lang="en-US" sz="1200" dirty="0"/>
              <a:t> </a:t>
            </a:r>
            <a:br>
              <a:rPr lang="en-US" sz="1200" dirty="0"/>
            </a:br>
            <a:r>
              <a:rPr lang="en-US" sz="1200" dirty="0"/>
              <a:t>Rain, Rain. </a:t>
            </a:r>
            <a:br>
              <a:rPr lang="en-US" sz="1200" dirty="0"/>
            </a:br>
            <a:r>
              <a:rPr lang="en-US" sz="1200" dirty="0"/>
              <a:t>Go away. </a:t>
            </a:r>
            <a:br>
              <a:rPr lang="en-US" sz="1200" dirty="0"/>
            </a:br>
            <a:r>
              <a:rPr lang="en-US" sz="1200" dirty="0"/>
              <a:t>Come again another day. </a:t>
            </a:r>
            <a:br>
              <a:rPr lang="en-US" sz="1200" dirty="0"/>
            </a:br>
            <a:r>
              <a:rPr lang="en-US" sz="1200" dirty="0"/>
              <a:t>DADDY wants to play. </a:t>
            </a:r>
            <a:br>
              <a:rPr lang="en-US" sz="1200" dirty="0"/>
            </a:br>
            <a:r>
              <a:rPr lang="en-US" sz="1200" dirty="0"/>
              <a:t>Rain, rain, go away.</a:t>
            </a:r>
            <a:br>
              <a:rPr lang="en-US" sz="1200" dirty="0"/>
            </a:br>
            <a:r>
              <a:rPr lang="en-US" sz="1200" dirty="0"/>
              <a:t>Rain, Rain. </a:t>
            </a:r>
            <a:br>
              <a:rPr lang="en-US" sz="1200" dirty="0"/>
            </a:br>
            <a:r>
              <a:rPr lang="en-US" sz="1200" dirty="0"/>
              <a:t>Go away. </a:t>
            </a:r>
            <a:br>
              <a:rPr lang="en-US" sz="1200" dirty="0"/>
            </a:br>
            <a:r>
              <a:rPr lang="en-US" sz="1200" dirty="0"/>
              <a:t>Come again another day.</a:t>
            </a:r>
            <a:br>
              <a:rPr lang="en-US" sz="1200" dirty="0"/>
            </a:br>
            <a:r>
              <a:rPr lang="en-US" sz="1200" dirty="0"/>
              <a:t>MOMMY wants to play. </a:t>
            </a:r>
            <a:br>
              <a:rPr lang="en-US" sz="1200" dirty="0"/>
            </a:br>
            <a:r>
              <a:rPr lang="en-US" sz="1200" dirty="0"/>
              <a:t>Rain, rain, go away.</a:t>
            </a:r>
            <a:br>
              <a:rPr lang="en-US" sz="1200" dirty="0"/>
            </a:br>
            <a:r>
              <a:rPr lang="en-US" sz="1200" dirty="0"/>
              <a:t>Rain, Rain. </a:t>
            </a:r>
            <a:br>
              <a:rPr lang="en-US" sz="1200" dirty="0"/>
            </a:br>
            <a:r>
              <a:rPr lang="en-US" sz="1200" dirty="0"/>
              <a:t>Go away. </a:t>
            </a:r>
            <a:br>
              <a:rPr lang="en-US" sz="1200" dirty="0"/>
            </a:br>
            <a:r>
              <a:rPr lang="en-US" sz="1200" dirty="0"/>
              <a:t>Come again another day.</a:t>
            </a:r>
            <a:br>
              <a:rPr lang="en-US" sz="1200" dirty="0"/>
            </a:br>
            <a:r>
              <a:rPr lang="en-US" sz="1200" dirty="0"/>
              <a:t>BROTHER wants to play. </a:t>
            </a:r>
            <a:br>
              <a:rPr lang="en-US" sz="1200" dirty="0"/>
            </a:br>
            <a:r>
              <a:rPr lang="en-US" sz="1200" dirty="0"/>
              <a:t>Rain, rain, go away.</a:t>
            </a:r>
            <a:br>
              <a:rPr lang="en-US" sz="1200" dirty="0"/>
            </a:br>
            <a:r>
              <a:rPr lang="en-US" sz="1200" dirty="0"/>
              <a:t>Rain, Rain. </a:t>
            </a:r>
            <a:br>
              <a:rPr lang="en-US" sz="1200" dirty="0"/>
            </a:br>
            <a:r>
              <a:rPr lang="en-US" sz="1200" dirty="0"/>
              <a:t>Go away. </a:t>
            </a:r>
            <a:br>
              <a:rPr lang="en-US" sz="1200" dirty="0"/>
            </a:br>
            <a:r>
              <a:rPr lang="en-US" sz="1200" dirty="0"/>
              <a:t>Come again another day.</a:t>
            </a:r>
            <a:br>
              <a:rPr lang="en-US" sz="1200" dirty="0"/>
            </a:br>
            <a:r>
              <a:rPr lang="en-US" sz="1200" dirty="0"/>
              <a:t>SISTER wants to play. </a:t>
            </a:r>
            <a:br>
              <a:rPr lang="en-US" sz="1200" dirty="0"/>
            </a:br>
            <a:r>
              <a:rPr lang="en-US" sz="1200" dirty="0"/>
              <a:t>Rain, rain, go away.</a:t>
            </a:r>
            <a:br>
              <a:rPr lang="en-US" sz="1200" dirty="0"/>
            </a:br>
            <a:r>
              <a:rPr lang="en-US" sz="1200" dirty="0"/>
              <a:t>Rain, Rain. </a:t>
            </a:r>
            <a:br>
              <a:rPr lang="en-US" sz="1200" dirty="0"/>
            </a:br>
            <a:r>
              <a:rPr lang="en-US" sz="1200" dirty="0"/>
              <a:t>Go away. </a:t>
            </a:r>
            <a:br>
              <a:rPr lang="en-US" sz="1200" dirty="0"/>
            </a:br>
            <a:r>
              <a:rPr lang="en-US" sz="1200" dirty="0"/>
              <a:t>Come again another day.</a:t>
            </a:r>
            <a:br>
              <a:rPr lang="en-US" sz="1200" dirty="0"/>
            </a:br>
            <a:r>
              <a:rPr lang="en-US" sz="1200" dirty="0"/>
              <a:t>BABY wants to play. </a:t>
            </a:r>
            <a:br>
              <a:rPr lang="en-US" sz="1200" dirty="0"/>
            </a:br>
            <a:r>
              <a:rPr lang="en-US" sz="1200" dirty="0"/>
              <a:t>Rain, rain, go away.</a:t>
            </a:r>
            <a:br>
              <a:rPr lang="en-US" sz="1200" dirty="0"/>
            </a:br>
            <a:r>
              <a:rPr lang="en-US" sz="1200" dirty="0"/>
              <a:t>Rain, Rain. </a:t>
            </a:r>
            <a:br>
              <a:rPr lang="en-US" sz="1200" dirty="0"/>
            </a:br>
            <a:r>
              <a:rPr lang="en-US" sz="1200" dirty="0"/>
              <a:t>Go away. </a:t>
            </a:r>
            <a:br>
              <a:rPr lang="en-US" sz="1200" dirty="0"/>
            </a:br>
            <a:r>
              <a:rPr lang="en-US" sz="1200" dirty="0"/>
              <a:t>Come again another day.</a:t>
            </a:r>
            <a:br>
              <a:rPr lang="en-US" sz="1200" dirty="0"/>
            </a:br>
            <a:r>
              <a:rPr lang="en-US" sz="1200" dirty="0"/>
              <a:t>ALL THE FAMILY wants to play. </a:t>
            </a:r>
            <a:br>
              <a:rPr lang="en-US" sz="1200" dirty="0"/>
            </a:br>
            <a:r>
              <a:rPr lang="ru-RU" sz="1200" dirty="0" err="1"/>
              <a:t>Rain</a:t>
            </a:r>
            <a:r>
              <a:rPr lang="ru-RU" sz="1200" dirty="0"/>
              <a:t>, </a:t>
            </a:r>
            <a:r>
              <a:rPr lang="ru-RU" sz="1200" dirty="0" err="1"/>
              <a:t>rain</a:t>
            </a:r>
            <a:r>
              <a:rPr lang="ru-RU" sz="1200" dirty="0"/>
              <a:t>, </a:t>
            </a:r>
            <a:r>
              <a:rPr lang="ru-RU" sz="1200" dirty="0" err="1"/>
              <a:t>go</a:t>
            </a:r>
            <a:r>
              <a:rPr lang="ru-RU" sz="1200" dirty="0"/>
              <a:t> </a:t>
            </a:r>
            <a:r>
              <a:rPr lang="ru-RU" sz="1200" dirty="0" err="1"/>
              <a:t>away</a:t>
            </a:r>
            <a:r>
              <a:rPr lang="ru-RU" sz="1200" dirty="0"/>
              <a:t>.</a:t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6982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глийский фон, 2,387 картинки Фото и HD рисунок для бесплатной загрузки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85689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5. Просмотр слайдов по теме «Праздники Англии»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Новый год и рождество – главные праздники в Англии. Детей в этот праздник поздравляет Санта Клаус. </a:t>
            </a:r>
            <a:br>
              <a:rPr lang="ru-RU" sz="1600" dirty="0"/>
            </a:br>
            <a:r>
              <a:rPr lang="ru-RU" sz="1600" dirty="0"/>
              <a:t>День Святого Валентина. Миллионы людей в этот день признаются в любви своим половинкам и делают это красиво, с помощью открыток - </a:t>
            </a:r>
            <a:r>
              <a:rPr lang="ru-RU" sz="1600" dirty="0" err="1"/>
              <a:t>валентинок</a:t>
            </a:r>
            <a:r>
              <a:rPr lang="ru-RU" sz="1600" dirty="0"/>
              <a:t>, или сувениров в виде сердца. </a:t>
            </a:r>
            <a:br>
              <a:rPr lang="ru-RU" sz="1600" dirty="0"/>
            </a:br>
            <a:r>
              <a:rPr lang="ru-RU" sz="1600" dirty="0"/>
              <a:t>День Святого Патрика. Символом этого праздника является трилистник, а также зелёный цвет. В этот день во всей Британии проходят национальные фестивали с ирландской фольклорной музыкой.</a:t>
            </a:r>
            <a:br>
              <a:rPr lang="ru-RU" sz="1600" dirty="0"/>
            </a:br>
            <a:r>
              <a:rPr lang="ru-RU" sz="1600" dirty="0"/>
              <a:t>День дурака. Это день безобидных розыгрышей.</a:t>
            </a:r>
            <a:br>
              <a:rPr lang="ru-RU" sz="1600" dirty="0"/>
            </a:br>
            <a:r>
              <a:rPr lang="ru-RU" sz="1600" dirty="0"/>
              <a:t>День рождения Королевы Елизаветы. В этот день проходит церемониальный парад, торжественный пронос знамени, смотр войск и пышный светский бал под конец дня. </a:t>
            </a:r>
            <a:br>
              <a:rPr lang="ru-RU" sz="1600" dirty="0"/>
            </a:br>
            <a:r>
              <a:rPr lang="ru-RU" sz="1600" dirty="0"/>
              <a:t>Пасхальные праздники обычно выпадают на март или апрель и проводятся во многих странах, но отличием праздника в Англии являются его символы: пасхальный заяц или кролик, который означает изобилие, и пасхальные шоколадные яйца.</a:t>
            </a:r>
            <a:br>
              <a:rPr lang="ru-RU" sz="1600" dirty="0"/>
            </a:br>
            <a:r>
              <a:rPr lang="ru-RU" sz="1600" dirty="0"/>
              <a:t>Первый понедельник мая считается официальным праздником и называется Днем весны. Он ассоциируется у англичан с Робином Гудом, а проводится в виде костюмированных шествий и народных гуляний.</a:t>
            </a:r>
            <a:br>
              <a:rPr lang="ru-RU" sz="1600" dirty="0"/>
            </a:br>
            <a:r>
              <a:rPr lang="ru-RU" sz="1600" dirty="0"/>
              <a:t>Августовский день отдыха, который проходит каждый последний понедельник августа. Этот день считается официальным выходным, и местное население старается провести его с семьёй на природе. Второй праздник – это Карнавал в </a:t>
            </a:r>
            <a:r>
              <a:rPr lang="ru-RU" sz="1600" dirty="0" err="1"/>
              <a:t>Ноттинг</a:t>
            </a:r>
            <a:r>
              <a:rPr lang="ru-RU" sz="1600" dirty="0"/>
              <a:t> Хилл, который проходит каждое последнее воскресенье августа. Это уличный фестиваль на два дня, во время которого, все стараются надеть причудливую или экстравагантную одежду, музыка играет не умолкая до </a:t>
            </a:r>
            <a:r>
              <a:rPr lang="ru-RU" sz="1600" dirty="0" err="1"/>
              <a:t>поздна</a:t>
            </a:r>
            <a:r>
              <a:rPr lang="ru-RU" sz="1600" dirty="0"/>
              <a:t>, проводятся ярмарки с разнообразным кушаньем и многие другие интересные мероприятия.</a:t>
            </a:r>
          </a:p>
        </p:txBody>
      </p:sp>
    </p:spTree>
    <p:extLst>
      <p:ext uri="{BB962C8B-B14F-4D97-AF65-F5344CB8AC3E}">
        <p14:creationId xmlns:p14="http://schemas.microsoft.com/office/powerpoint/2010/main" val="282649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глийский фон, 2,387 картинки Фото и HD рисунок для бесплатной загрузки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60648"/>
            <a:ext cx="77048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Одним из излюбленных праздников англичан, а сейчас и многих других народностей в мире является праздник Хэллоуин, проходящий ежегодно 31 октября. Праздник появился благодаря древним кельтам, и знаменует канун Дня всех святых. Несмотря на то, что Хэллоуин официально не является выходным днём, этот день в стране празднуется особенно активно. Люди надевают яркие костюмы, украшают свои дома, ходят в гости к соседям со словами </a:t>
            </a:r>
            <a:r>
              <a:rPr lang="ru-RU" dirty="0" err="1"/>
              <a:t>trick-or-treat</a:t>
            </a:r>
            <a:r>
              <a:rPr lang="ru-RU" dirty="0"/>
              <a:t> и выпрашивают сладостей. Символом праздника традиционно является тыква с вырезанным на ней лицом и со свечой внутри, известная в народе как Светильник Джека или Джек-Фонарь (</a:t>
            </a:r>
            <a:r>
              <a:rPr lang="ru-RU" dirty="0" err="1"/>
              <a:t>Jack</a:t>
            </a:r>
            <a:r>
              <a:rPr lang="ru-RU" dirty="0"/>
              <a:t>-o’-</a:t>
            </a:r>
            <a:r>
              <a:rPr lang="ru-RU" dirty="0" err="1"/>
              <a:t>lantern</a:t>
            </a:r>
            <a:r>
              <a:rPr lang="ru-RU" dirty="0"/>
              <a:t>). Этот атрибут на Хэллоуин встречается у всех англичан. Он призван охранять дом от злых духов и от всякой нечисти.</a:t>
            </a:r>
            <a:br>
              <a:rPr lang="ru-RU" dirty="0"/>
            </a:br>
            <a:r>
              <a:rPr lang="ru-RU" dirty="0"/>
              <a:t>Ночь Гая Фокса или Ночь костров. В эту ночь по всей Англии гремят фейерверки, разводят костры и сжигают чучело Гая Фокса, человека пытавшегося в XVII веке совершить Пороховой заговор и взорвать здание Парламента в Лондоне. Многие люди заодно сжигают и накопившийся во дворе мусор, устраивая своеобразное прощание с осенью. Мальчишки на улицах выпрашивают монетки со словами якобы для Гая, а на собранные деньги накупают петард.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340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английский фон, 2,387 картинки Фото и HD рисунок для бесплатной загрузки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48680"/>
            <a:ext cx="864096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6.Развлечение "</a:t>
            </a:r>
            <a:r>
              <a:rPr lang="ru-RU" dirty="0" err="1"/>
              <a:t>London</a:t>
            </a:r>
            <a:r>
              <a:rPr lang="ru-RU" dirty="0"/>
              <a:t>"</a:t>
            </a:r>
            <a:br>
              <a:rPr lang="ru-RU" dirty="0"/>
            </a:br>
            <a:r>
              <a:rPr lang="ru-RU" dirty="0"/>
              <a:t>Форма занятия: развлечение. </a:t>
            </a:r>
            <a:br>
              <a:rPr lang="ru-RU" dirty="0"/>
            </a:br>
            <a:r>
              <a:rPr lang="ru-RU" dirty="0"/>
              <a:t>Тип занятия: закрепление нового материала в форме путешествия. </a:t>
            </a:r>
            <a:br>
              <a:rPr lang="ru-RU" dirty="0"/>
            </a:br>
            <a:r>
              <a:rPr lang="ru-RU" dirty="0"/>
              <a:t>Цель: </a:t>
            </a:r>
            <a:br>
              <a:rPr lang="ru-RU" dirty="0"/>
            </a:br>
            <a:r>
              <a:rPr lang="ru-RU" dirty="0"/>
              <a:t>Закрепить знания о достопримечательностях и культуре Великобритании. </a:t>
            </a:r>
            <a:br>
              <a:rPr lang="ru-RU" dirty="0"/>
            </a:br>
            <a:r>
              <a:rPr lang="ru-RU" dirty="0"/>
              <a:t>Образовательные: закрепление навыков детей в употреблении лексики по теме "</a:t>
            </a:r>
            <a:r>
              <a:rPr lang="ru-RU" dirty="0" err="1"/>
              <a:t>London</a:t>
            </a:r>
            <a:r>
              <a:rPr lang="ru-RU" dirty="0"/>
              <a:t>". </a:t>
            </a:r>
            <a:br>
              <a:rPr lang="ru-RU" dirty="0"/>
            </a:br>
            <a:r>
              <a:rPr lang="ru-RU" dirty="0"/>
              <a:t>Развивающие: способствовать к развитию репродуктивной и продуктивной речевой деятельности, оперативной памяти, любознательности, воображения, объема памяти через постепенное увеличение речевых единиц на </a:t>
            </a:r>
            <a:r>
              <a:rPr lang="ru-RU" dirty="0" err="1"/>
              <a:t>аудитивной</a:t>
            </a:r>
            <a:r>
              <a:rPr lang="ru-RU" dirty="0"/>
              <a:t> и зрительной основе. </a:t>
            </a:r>
            <a:br>
              <a:rPr lang="ru-RU" dirty="0"/>
            </a:br>
            <a:r>
              <a:rPr lang="ru-RU" dirty="0"/>
              <a:t>Воспитательные: воспитание уважительного отношения к культуре страны изучаемого языка, формирование устойчивого интереса к предмету. </a:t>
            </a:r>
            <a:br>
              <a:rPr lang="ru-RU" dirty="0"/>
            </a:br>
            <a:r>
              <a:rPr lang="ru-RU" sz="1600" dirty="0"/>
              <a:t>Ход занятия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1. </a:t>
            </a:r>
            <a:r>
              <a:rPr lang="ru-RU" sz="1600" dirty="0"/>
              <a:t>Начало занятия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1)</a:t>
            </a:r>
            <a:r>
              <a:rPr lang="ru-RU" sz="1600" dirty="0" err="1"/>
              <a:t>орг</a:t>
            </a:r>
            <a:r>
              <a:rPr lang="en-US" sz="1600" dirty="0"/>
              <a:t>.</a:t>
            </a:r>
            <a:r>
              <a:rPr lang="ru-RU" sz="1600" dirty="0"/>
              <a:t>момент</a:t>
            </a:r>
            <a:r>
              <a:rPr lang="en-US" sz="1600" dirty="0"/>
              <a:t> </a:t>
            </a:r>
            <a:br>
              <a:rPr lang="en-US" sz="1600" dirty="0"/>
            </a:br>
            <a:r>
              <a:rPr lang="en-US" sz="1600" dirty="0"/>
              <a:t>-hello, my dear friends! </a:t>
            </a:r>
            <a:r>
              <a:rPr lang="en-US" sz="1600" dirty="0" err="1"/>
              <a:t>i'm</a:t>
            </a:r>
            <a:r>
              <a:rPr lang="en-US" sz="1600" dirty="0"/>
              <a:t> glad to see you! </a:t>
            </a:r>
            <a:br>
              <a:rPr lang="en-US" sz="1600" dirty="0"/>
            </a:br>
            <a:r>
              <a:rPr lang="ru-RU" sz="1600" dirty="0"/>
              <a:t>2) начальная мотивация </a:t>
            </a:r>
            <a:br>
              <a:rPr lang="ru-RU" sz="1600" dirty="0"/>
            </a:br>
            <a:r>
              <a:rPr lang="ru-RU" sz="1600" dirty="0"/>
              <a:t>-</a:t>
            </a:r>
            <a:r>
              <a:rPr lang="ru-RU" sz="1600" dirty="0" err="1"/>
              <a:t>today</a:t>
            </a:r>
            <a:r>
              <a:rPr lang="ru-RU" sz="1600" dirty="0"/>
              <a:t> </a:t>
            </a:r>
            <a:r>
              <a:rPr lang="ru-RU" sz="1600" dirty="0" err="1"/>
              <a:t>we</a:t>
            </a:r>
            <a:r>
              <a:rPr lang="ru-RU" sz="1600" dirty="0"/>
              <a:t> </a:t>
            </a:r>
            <a:r>
              <a:rPr lang="ru-RU" sz="1600" dirty="0" err="1"/>
              <a:t>go</a:t>
            </a:r>
            <a:r>
              <a:rPr lang="ru-RU" sz="1600" dirty="0"/>
              <a:t> </a:t>
            </a:r>
            <a:r>
              <a:rPr lang="ru-RU" sz="1600" dirty="0" err="1"/>
              <a:t>on</a:t>
            </a:r>
            <a:r>
              <a:rPr lang="ru-RU" sz="1600" dirty="0"/>
              <a:t> </a:t>
            </a:r>
            <a:r>
              <a:rPr lang="ru-RU" sz="1600" dirty="0" err="1"/>
              <a:t>trip</a:t>
            </a:r>
            <a:r>
              <a:rPr lang="ru-RU" sz="1600" dirty="0"/>
              <a:t> </a:t>
            </a:r>
            <a:r>
              <a:rPr lang="ru-RU" sz="1600" dirty="0" err="1"/>
              <a:t>to</a:t>
            </a:r>
            <a:r>
              <a:rPr lang="ru-RU" sz="1600" dirty="0"/>
              <a:t> </a:t>
            </a:r>
            <a:r>
              <a:rPr lang="ru-RU" sz="1600" dirty="0" err="1"/>
              <a:t>London</a:t>
            </a:r>
            <a:r>
              <a:rPr lang="ru-RU" sz="1600" dirty="0"/>
              <a:t>. Сегодня мы отправимся в путешествие по Лондону. </a:t>
            </a:r>
            <a:r>
              <a:rPr lang="ru-RU" sz="1600" dirty="0" err="1"/>
              <a:t>Are</a:t>
            </a:r>
            <a:r>
              <a:rPr lang="ru-RU" sz="1600" dirty="0"/>
              <a:t> </a:t>
            </a:r>
            <a:r>
              <a:rPr lang="ru-RU" sz="1600" dirty="0" err="1"/>
              <a:t>you</a:t>
            </a:r>
            <a:r>
              <a:rPr lang="ru-RU" sz="1600" dirty="0"/>
              <a:t> </a:t>
            </a:r>
            <a:r>
              <a:rPr lang="ru-RU" sz="1600" dirty="0" err="1"/>
              <a:t>ready</a:t>
            </a:r>
            <a:r>
              <a:rPr lang="ru-RU" sz="1600" dirty="0"/>
              <a:t>? Вы готовы? </a:t>
            </a:r>
            <a:br>
              <a:rPr lang="ru-RU" sz="1600" dirty="0"/>
            </a:br>
            <a:r>
              <a:rPr lang="ru-RU" sz="1600" dirty="0"/>
              <a:t>3) речевая зарядка </a:t>
            </a:r>
            <a:br>
              <a:rPr lang="ru-RU" sz="1600" dirty="0"/>
            </a:br>
            <a:r>
              <a:rPr lang="ru-RU" sz="1600" dirty="0"/>
              <a:t>-садимся в красный автобус. Он довезет нас до Лондона. Скажем волшебное слово "</a:t>
            </a:r>
            <a:r>
              <a:rPr lang="ru-RU" sz="1600" dirty="0" err="1"/>
              <a:t>Bus</a:t>
            </a:r>
            <a:r>
              <a:rPr lang="ru-RU" sz="1600" dirty="0"/>
              <a:t>" и автобус заведется (дети хором произносят "</a:t>
            </a:r>
            <a:r>
              <a:rPr lang="ru-RU" sz="1600" dirty="0" err="1"/>
              <a:t>Bus</a:t>
            </a:r>
            <a:r>
              <a:rPr lang="ru-RU" sz="1600" dirty="0"/>
              <a:t>"'). Ребята</a:t>
            </a:r>
            <a:r>
              <a:rPr lang="en-US" sz="1600" dirty="0"/>
              <a:t>, </a:t>
            </a:r>
            <a:r>
              <a:rPr lang="ru-RU" sz="1600" dirty="0"/>
              <a:t>а давайте споем песенку</a:t>
            </a:r>
            <a:r>
              <a:rPr lang="en-US" sz="1600" dirty="0"/>
              <a:t> "Wheels on the Bus"! 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292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348</Words>
  <Application>Microsoft Office PowerPoint</Application>
  <PresentationFormat>Экран (4:3)</PresentationFormat>
  <Paragraphs>23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innak</dc:creator>
  <cp:lastModifiedBy>Милая</cp:lastModifiedBy>
  <cp:revision>9</cp:revision>
  <dcterms:created xsi:type="dcterms:W3CDTF">2023-02-26T12:30:27Z</dcterms:created>
  <dcterms:modified xsi:type="dcterms:W3CDTF">2023-03-05T06:59:02Z</dcterms:modified>
</cp:coreProperties>
</file>